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44" autoAdjust="0"/>
    <p:restoredTop sz="94660"/>
  </p:normalViewPr>
  <p:slideViewPr>
    <p:cSldViewPr snapToGrid="0">
      <p:cViewPr varScale="1">
        <p:scale>
          <a:sx n="73" d="100"/>
          <a:sy n="73" d="100"/>
        </p:scale>
        <p:origin x="61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7C32E-839E-4A24-AC10-AA93C2F50E53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EC3E2-CE8F-4370-9E26-33CB7E63FD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805963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7C32E-839E-4A24-AC10-AA93C2F50E53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EC3E2-CE8F-4370-9E26-33CB7E63FD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580057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7C32E-839E-4A24-AC10-AA93C2F50E53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EC3E2-CE8F-4370-9E26-33CB7E63FD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156584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7C32E-839E-4A24-AC10-AA93C2F50E53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EC3E2-CE8F-4370-9E26-33CB7E63FD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364507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7C32E-839E-4A24-AC10-AA93C2F50E53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EC3E2-CE8F-4370-9E26-33CB7E63FD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391511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7C32E-839E-4A24-AC10-AA93C2F50E53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EC3E2-CE8F-4370-9E26-33CB7E63FD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801632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7C32E-839E-4A24-AC10-AA93C2F50E53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EC3E2-CE8F-4370-9E26-33CB7E63FD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109984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7C32E-839E-4A24-AC10-AA93C2F50E53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EC3E2-CE8F-4370-9E26-33CB7E63FD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791297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7C32E-839E-4A24-AC10-AA93C2F50E53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EC3E2-CE8F-4370-9E26-33CB7E63FD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417126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7C32E-839E-4A24-AC10-AA93C2F50E53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EC3E2-CE8F-4370-9E26-33CB7E63FD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922596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7C32E-839E-4A24-AC10-AA93C2F50E53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EC3E2-CE8F-4370-9E26-33CB7E63FD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049565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07C32E-839E-4A24-AC10-AA93C2F50E53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7EC3E2-CE8F-4370-9E26-33CB7E63FD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860227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0246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7651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6376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303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7992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7974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3275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536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606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504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5915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558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9881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8966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4311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2902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8921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0360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8101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1773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758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0</Words>
  <Application>Microsoft Office PowerPoint</Application>
  <PresentationFormat>Widescreen</PresentationFormat>
  <Paragraphs>0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user</cp:lastModifiedBy>
  <cp:revision>2</cp:revision>
  <dcterms:created xsi:type="dcterms:W3CDTF">2023-05-15T04:56:17Z</dcterms:created>
  <dcterms:modified xsi:type="dcterms:W3CDTF">2023-05-15T05:00:56Z</dcterms:modified>
</cp:coreProperties>
</file>